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4" r:id="rId1"/>
  </p:sldMasterIdLst>
  <p:notesMasterIdLst>
    <p:notesMasterId r:id="rId14"/>
  </p:notesMasterIdLst>
  <p:sldIdLst>
    <p:sldId id="279" r:id="rId2"/>
    <p:sldId id="280" r:id="rId3"/>
    <p:sldId id="257" r:id="rId4"/>
    <p:sldId id="259" r:id="rId5"/>
    <p:sldId id="261" r:id="rId6"/>
    <p:sldId id="262" r:id="rId7"/>
    <p:sldId id="263" r:id="rId8"/>
    <p:sldId id="269" r:id="rId9"/>
    <p:sldId id="271" r:id="rId10"/>
    <p:sldId id="273" r:id="rId11"/>
    <p:sldId id="276" r:id="rId12"/>
    <p:sldId id="282"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3B8C7C-7A3A-464A-AA99-714B80E36CFB}" type="doc">
      <dgm:prSet loTypeId="urn:microsoft.com/office/officeart/2005/8/layout/orgChart1" loCatId="hierarchy" qsTypeId="urn:microsoft.com/office/officeart/2005/8/quickstyle/3d1" qsCatId="3D" csTypeId="urn:microsoft.com/office/officeart/2005/8/colors/accent2_2" csCatId="accent2" phldr="1"/>
      <dgm:spPr/>
      <dgm:t>
        <a:bodyPr/>
        <a:lstStyle/>
        <a:p>
          <a:endParaRPr lang="tr-TR"/>
        </a:p>
      </dgm:t>
    </dgm:pt>
    <dgm:pt modelId="{CF4FE487-A141-4805-B22D-D721603189D4}">
      <dgm:prSet phldrT="[Metin]"/>
      <dgm:spPr/>
      <dgm:t>
        <a:bodyPr/>
        <a:lstStyle/>
        <a:p>
          <a:r>
            <a:rPr lang="tr-TR" dirty="0"/>
            <a:t>ÖLÇME TÜRLERİ</a:t>
          </a:r>
        </a:p>
      </dgm:t>
    </dgm:pt>
    <dgm:pt modelId="{D18753F2-1F76-43F5-BAB7-8AFEB8AF92C5}" type="parTrans" cxnId="{327AC153-7AE0-495C-B6E6-418AC5221BC8}">
      <dgm:prSet/>
      <dgm:spPr/>
      <dgm:t>
        <a:bodyPr/>
        <a:lstStyle/>
        <a:p>
          <a:endParaRPr lang="tr-TR"/>
        </a:p>
      </dgm:t>
    </dgm:pt>
    <dgm:pt modelId="{97018DFA-1D69-4FD5-A836-C7B1B6673080}" type="sibTrans" cxnId="{327AC153-7AE0-495C-B6E6-418AC5221BC8}">
      <dgm:prSet/>
      <dgm:spPr/>
      <dgm:t>
        <a:bodyPr/>
        <a:lstStyle/>
        <a:p>
          <a:endParaRPr lang="tr-TR"/>
        </a:p>
      </dgm:t>
    </dgm:pt>
    <dgm:pt modelId="{D2BFEBE0-8A7B-48B7-805D-F8CE3B8A9693}">
      <dgm:prSet phldrT="[Metin]"/>
      <dgm:spPr/>
      <dgm:t>
        <a:bodyPr/>
        <a:lstStyle/>
        <a:p>
          <a:r>
            <a:rPr lang="tr-TR" dirty="0"/>
            <a:t>DOĞRUDAN ÖLÇME ya da TEMEL ÖLÇME</a:t>
          </a:r>
        </a:p>
      </dgm:t>
    </dgm:pt>
    <dgm:pt modelId="{C0D1D90C-D5AD-4D6B-981C-01BC13AEC0B8}" type="parTrans" cxnId="{EBFC2C79-A229-4987-BCA5-9AAA5141079F}">
      <dgm:prSet/>
      <dgm:spPr/>
      <dgm:t>
        <a:bodyPr/>
        <a:lstStyle/>
        <a:p>
          <a:endParaRPr lang="tr-TR"/>
        </a:p>
      </dgm:t>
    </dgm:pt>
    <dgm:pt modelId="{25D62DF7-1D68-4D64-8B09-24C374B015FA}" type="sibTrans" cxnId="{EBFC2C79-A229-4987-BCA5-9AAA5141079F}">
      <dgm:prSet/>
      <dgm:spPr/>
      <dgm:t>
        <a:bodyPr/>
        <a:lstStyle/>
        <a:p>
          <a:endParaRPr lang="tr-TR"/>
        </a:p>
      </dgm:t>
    </dgm:pt>
    <dgm:pt modelId="{D676BA6B-4910-407B-9491-25A3270601E2}">
      <dgm:prSet phldrT="[Metin]"/>
      <dgm:spPr/>
      <dgm:t>
        <a:bodyPr/>
        <a:lstStyle/>
        <a:p>
          <a:r>
            <a:rPr lang="tr-TR" dirty="0"/>
            <a:t>DOLAYLI ÖLÇME ya da GÖSTERGEYLE ÖLÇME </a:t>
          </a:r>
        </a:p>
      </dgm:t>
    </dgm:pt>
    <dgm:pt modelId="{0CDD2FC5-74B4-4539-A35D-AEB053AC61AC}" type="parTrans" cxnId="{E4BB45A8-8256-4409-8699-6F00E228E103}">
      <dgm:prSet/>
      <dgm:spPr/>
      <dgm:t>
        <a:bodyPr/>
        <a:lstStyle/>
        <a:p>
          <a:endParaRPr lang="tr-TR"/>
        </a:p>
      </dgm:t>
    </dgm:pt>
    <dgm:pt modelId="{31FCAE1D-957D-4297-841B-C776812E0DA2}" type="sibTrans" cxnId="{E4BB45A8-8256-4409-8699-6F00E228E103}">
      <dgm:prSet/>
      <dgm:spPr/>
      <dgm:t>
        <a:bodyPr/>
        <a:lstStyle/>
        <a:p>
          <a:endParaRPr lang="tr-TR"/>
        </a:p>
      </dgm:t>
    </dgm:pt>
    <dgm:pt modelId="{68416A45-5856-402B-A30C-776F6DF20D49}">
      <dgm:prSet phldrT="[Metin]"/>
      <dgm:spPr/>
      <dgm:t>
        <a:bodyPr/>
        <a:lstStyle/>
        <a:p>
          <a:r>
            <a:rPr lang="tr-TR" dirty="0"/>
            <a:t>TÜRETİLMİŞ ÖLÇME </a:t>
          </a:r>
        </a:p>
      </dgm:t>
    </dgm:pt>
    <dgm:pt modelId="{05BCFCF9-2391-43C5-BDB3-D0FE1A9FEDDD}" type="parTrans" cxnId="{C5D4954C-10D0-43CC-8C34-FD47D1937DB8}">
      <dgm:prSet/>
      <dgm:spPr/>
      <dgm:t>
        <a:bodyPr/>
        <a:lstStyle/>
        <a:p>
          <a:endParaRPr lang="tr-TR"/>
        </a:p>
      </dgm:t>
    </dgm:pt>
    <dgm:pt modelId="{914DB036-4569-40C6-B36C-C602A2CAA695}" type="sibTrans" cxnId="{C5D4954C-10D0-43CC-8C34-FD47D1937DB8}">
      <dgm:prSet/>
      <dgm:spPr/>
      <dgm:t>
        <a:bodyPr/>
        <a:lstStyle/>
        <a:p>
          <a:endParaRPr lang="tr-TR"/>
        </a:p>
      </dgm:t>
    </dgm:pt>
    <dgm:pt modelId="{501CCC53-AC0D-4870-83C9-2AAF2EC9F434}" type="pres">
      <dgm:prSet presAssocID="{0F3B8C7C-7A3A-464A-AA99-714B80E36CFB}" presName="hierChild1" presStyleCnt="0">
        <dgm:presLayoutVars>
          <dgm:orgChart val="1"/>
          <dgm:chPref val="1"/>
          <dgm:dir/>
          <dgm:animOne val="branch"/>
          <dgm:animLvl val="lvl"/>
          <dgm:resizeHandles/>
        </dgm:presLayoutVars>
      </dgm:prSet>
      <dgm:spPr/>
    </dgm:pt>
    <dgm:pt modelId="{CFC62A28-AB08-4339-B898-2696864B962E}" type="pres">
      <dgm:prSet presAssocID="{CF4FE487-A141-4805-B22D-D721603189D4}" presName="hierRoot1" presStyleCnt="0">
        <dgm:presLayoutVars>
          <dgm:hierBranch val="init"/>
        </dgm:presLayoutVars>
      </dgm:prSet>
      <dgm:spPr/>
    </dgm:pt>
    <dgm:pt modelId="{01763836-67A7-410F-93C8-6D07EB3CB4F9}" type="pres">
      <dgm:prSet presAssocID="{CF4FE487-A141-4805-B22D-D721603189D4}" presName="rootComposite1" presStyleCnt="0"/>
      <dgm:spPr/>
    </dgm:pt>
    <dgm:pt modelId="{FC098B27-3487-47B8-A011-28B1AB0E617E}" type="pres">
      <dgm:prSet presAssocID="{CF4FE487-A141-4805-B22D-D721603189D4}" presName="rootText1" presStyleLbl="node0" presStyleIdx="0" presStyleCnt="1" custScaleX="118714" custScaleY="108617">
        <dgm:presLayoutVars>
          <dgm:chPref val="3"/>
        </dgm:presLayoutVars>
      </dgm:prSet>
      <dgm:spPr/>
    </dgm:pt>
    <dgm:pt modelId="{33475C82-9B9F-4F60-A1A6-2A55F05A3DEC}" type="pres">
      <dgm:prSet presAssocID="{CF4FE487-A141-4805-B22D-D721603189D4}" presName="rootConnector1" presStyleLbl="node1" presStyleIdx="0" presStyleCnt="0"/>
      <dgm:spPr/>
    </dgm:pt>
    <dgm:pt modelId="{4BF82463-F711-4980-8004-2288F1DF1C06}" type="pres">
      <dgm:prSet presAssocID="{CF4FE487-A141-4805-B22D-D721603189D4}" presName="hierChild2" presStyleCnt="0"/>
      <dgm:spPr/>
    </dgm:pt>
    <dgm:pt modelId="{24F903C4-883F-412C-BC52-2370A15C0A6D}" type="pres">
      <dgm:prSet presAssocID="{C0D1D90C-D5AD-4D6B-981C-01BC13AEC0B8}" presName="Name37" presStyleLbl="parChTrans1D2" presStyleIdx="0" presStyleCnt="3"/>
      <dgm:spPr/>
    </dgm:pt>
    <dgm:pt modelId="{B8A07B6A-A084-4E66-B7E3-7135EF714489}" type="pres">
      <dgm:prSet presAssocID="{D2BFEBE0-8A7B-48B7-805D-F8CE3B8A9693}" presName="hierRoot2" presStyleCnt="0">
        <dgm:presLayoutVars>
          <dgm:hierBranch val="init"/>
        </dgm:presLayoutVars>
      </dgm:prSet>
      <dgm:spPr/>
    </dgm:pt>
    <dgm:pt modelId="{E6F76C41-13CF-45EF-BCC5-049A7BB1533C}" type="pres">
      <dgm:prSet presAssocID="{D2BFEBE0-8A7B-48B7-805D-F8CE3B8A9693}" presName="rootComposite" presStyleCnt="0"/>
      <dgm:spPr/>
    </dgm:pt>
    <dgm:pt modelId="{DF123E4B-2A7E-4519-AE66-C726622AE03F}" type="pres">
      <dgm:prSet presAssocID="{D2BFEBE0-8A7B-48B7-805D-F8CE3B8A9693}" presName="rootText" presStyleLbl="node2" presStyleIdx="0" presStyleCnt="3" custScaleY="137389">
        <dgm:presLayoutVars>
          <dgm:chPref val="3"/>
        </dgm:presLayoutVars>
      </dgm:prSet>
      <dgm:spPr/>
    </dgm:pt>
    <dgm:pt modelId="{C8423114-F19A-4A01-AA3E-D0FCF59F4C13}" type="pres">
      <dgm:prSet presAssocID="{D2BFEBE0-8A7B-48B7-805D-F8CE3B8A9693}" presName="rootConnector" presStyleLbl="node2" presStyleIdx="0" presStyleCnt="3"/>
      <dgm:spPr/>
    </dgm:pt>
    <dgm:pt modelId="{3D526509-5A7C-4D23-A05E-524A8A803293}" type="pres">
      <dgm:prSet presAssocID="{D2BFEBE0-8A7B-48B7-805D-F8CE3B8A9693}" presName="hierChild4" presStyleCnt="0"/>
      <dgm:spPr/>
    </dgm:pt>
    <dgm:pt modelId="{25739A3C-12B6-4CE9-9A7C-2266E7094B59}" type="pres">
      <dgm:prSet presAssocID="{D2BFEBE0-8A7B-48B7-805D-F8CE3B8A9693}" presName="hierChild5" presStyleCnt="0"/>
      <dgm:spPr/>
    </dgm:pt>
    <dgm:pt modelId="{39B4E9C4-773E-49FC-BE96-9DE00FC5004B}" type="pres">
      <dgm:prSet presAssocID="{0CDD2FC5-74B4-4539-A35D-AEB053AC61AC}" presName="Name37" presStyleLbl="parChTrans1D2" presStyleIdx="1" presStyleCnt="3"/>
      <dgm:spPr/>
    </dgm:pt>
    <dgm:pt modelId="{D803C84E-14C8-4851-A7DA-AD3E664570A5}" type="pres">
      <dgm:prSet presAssocID="{D676BA6B-4910-407B-9491-25A3270601E2}" presName="hierRoot2" presStyleCnt="0">
        <dgm:presLayoutVars>
          <dgm:hierBranch val="init"/>
        </dgm:presLayoutVars>
      </dgm:prSet>
      <dgm:spPr/>
    </dgm:pt>
    <dgm:pt modelId="{6BCE8C15-BFA3-45B4-B47F-3E595B7D91A3}" type="pres">
      <dgm:prSet presAssocID="{D676BA6B-4910-407B-9491-25A3270601E2}" presName="rootComposite" presStyleCnt="0"/>
      <dgm:spPr/>
    </dgm:pt>
    <dgm:pt modelId="{58C6A027-012C-4910-A04B-F2A6E2ED6952}" type="pres">
      <dgm:prSet presAssocID="{D676BA6B-4910-407B-9491-25A3270601E2}" presName="rootText" presStyleLbl="node2" presStyleIdx="1" presStyleCnt="3" custScaleY="137389">
        <dgm:presLayoutVars>
          <dgm:chPref val="3"/>
        </dgm:presLayoutVars>
      </dgm:prSet>
      <dgm:spPr/>
    </dgm:pt>
    <dgm:pt modelId="{BDC1B228-88E0-4946-A55F-DAD605DC0551}" type="pres">
      <dgm:prSet presAssocID="{D676BA6B-4910-407B-9491-25A3270601E2}" presName="rootConnector" presStyleLbl="node2" presStyleIdx="1" presStyleCnt="3"/>
      <dgm:spPr/>
    </dgm:pt>
    <dgm:pt modelId="{5C93B4FC-7B73-4B85-AADC-BBE1B879209E}" type="pres">
      <dgm:prSet presAssocID="{D676BA6B-4910-407B-9491-25A3270601E2}" presName="hierChild4" presStyleCnt="0"/>
      <dgm:spPr/>
    </dgm:pt>
    <dgm:pt modelId="{75283B8D-6B97-4B79-AD99-FC0EB2007347}" type="pres">
      <dgm:prSet presAssocID="{D676BA6B-4910-407B-9491-25A3270601E2}" presName="hierChild5" presStyleCnt="0"/>
      <dgm:spPr/>
    </dgm:pt>
    <dgm:pt modelId="{8C85F655-FEC5-4694-AEE2-3CD242C88E4B}" type="pres">
      <dgm:prSet presAssocID="{05BCFCF9-2391-43C5-BDB3-D0FE1A9FEDDD}" presName="Name37" presStyleLbl="parChTrans1D2" presStyleIdx="2" presStyleCnt="3"/>
      <dgm:spPr/>
    </dgm:pt>
    <dgm:pt modelId="{F68795C2-C484-4C18-9F8E-670459731091}" type="pres">
      <dgm:prSet presAssocID="{68416A45-5856-402B-A30C-776F6DF20D49}" presName="hierRoot2" presStyleCnt="0">
        <dgm:presLayoutVars>
          <dgm:hierBranch val="init"/>
        </dgm:presLayoutVars>
      </dgm:prSet>
      <dgm:spPr/>
    </dgm:pt>
    <dgm:pt modelId="{47EF9A5E-3C59-4951-9722-4BFF5881897A}" type="pres">
      <dgm:prSet presAssocID="{68416A45-5856-402B-A30C-776F6DF20D49}" presName="rootComposite" presStyleCnt="0"/>
      <dgm:spPr/>
    </dgm:pt>
    <dgm:pt modelId="{2CAA3BB7-B6C8-4392-A0C9-6E953834A66D}" type="pres">
      <dgm:prSet presAssocID="{68416A45-5856-402B-A30C-776F6DF20D49}" presName="rootText" presStyleLbl="node2" presStyleIdx="2" presStyleCnt="3" custScaleY="137389">
        <dgm:presLayoutVars>
          <dgm:chPref val="3"/>
        </dgm:presLayoutVars>
      </dgm:prSet>
      <dgm:spPr/>
    </dgm:pt>
    <dgm:pt modelId="{5D44BF8D-8025-4569-B19F-770282FB1E19}" type="pres">
      <dgm:prSet presAssocID="{68416A45-5856-402B-A30C-776F6DF20D49}" presName="rootConnector" presStyleLbl="node2" presStyleIdx="2" presStyleCnt="3"/>
      <dgm:spPr/>
    </dgm:pt>
    <dgm:pt modelId="{A2CCC534-3F75-46B2-80D7-B14B086EED70}" type="pres">
      <dgm:prSet presAssocID="{68416A45-5856-402B-A30C-776F6DF20D49}" presName="hierChild4" presStyleCnt="0"/>
      <dgm:spPr/>
    </dgm:pt>
    <dgm:pt modelId="{056E7DD0-2B16-4FBE-8BC3-27129D4C8973}" type="pres">
      <dgm:prSet presAssocID="{68416A45-5856-402B-A30C-776F6DF20D49}" presName="hierChild5" presStyleCnt="0"/>
      <dgm:spPr/>
    </dgm:pt>
    <dgm:pt modelId="{03833D2C-9E84-4FE6-8099-362BDD646882}" type="pres">
      <dgm:prSet presAssocID="{CF4FE487-A141-4805-B22D-D721603189D4}" presName="hierChild3" presStyleCnt="0"/>
      <dgm:spPr/>
    </dgm:pt>
  </dgm:ptLst>
  <dgm:cxnLst>
    <dgm:cxn modelId="{456B903F-BC46-4C95-94F3-BFDE2253A1B7}" type="presOf" srcId="{0F3B8C7C-7A3A-464A-AA99-714B80E36CFB}" destId="{501CCC53-AC0D-4870-83C9-2AAF2EC9F434}" srcOrd="0" destOrd="0" presId="urn:microsoft.com/office/officeart/2005/8/layout/orgChart1"/>
    <dgm:cxn modelId="{9E37D55D-B1AF-4067-9A74-24F76725B2E4}" type="presOf" srcId="{0CDD2FC5-74B4-4539-A35D-AEB053AC61AC}" destId="{39B4E9C4-773E-49FC-BE96-9DE00FC5004B}" srcOrd="0" destOrd="0" presId="urn:microsoft.com/office/officeart/2005/8/layout/orgChart1"/>
    <dgm:cxn modelId="{8E5FD95D-612E-4436-AD89-58A147B16898}" type="presOf" srcId="{CF4FE487-A141-4805-B22D-D721603189D4}" destId="{FC098B27-3487-47B8-A011-28B1AB0E617E}" srcOrd="0" destOrd="0" presId="urn:microsoft.com/office/officeart/2005/8/layout/orgChart1"/>
    <dgm:cxn modelId="{59DFB941-1B60-4EDE-AFF1-76817D442FA8}" type="presOf" srcId="{68416A45-5856-402B-A30C-776F6DF20D49}" destId="{2CAA3BB7-B6C8-4392-A0C9-6E953834A66D}" srcOrd="0" destOrd="0" presId="urn:microsoft.com/office/officeart/2005/8/layout/orgChart1"/>
    <dgm:cxn modelId="{1229F665-F7FB-4DA4-A63B-AF128837914B}" type="presOf" srcId="{CF4FE487-A141-4805-B22D-D721603189D4}" destId="{33475C82-9B9F-4F60-A1A6-2A55F05A3DEC}" srcOrd="1" destOrd="0" presId="urn:microsoft.com/office/officeart/2005/8/layout/orgChart1"/>
    <dgm:cxn modelId="{C5D4954C-10D0-43CC-8C34-FD47D1937DB8}" srcId="{CF4FE487-A141-4805-B22D-D721603189D4}" destId="{68416A45-5856-402B-A30C-776F6DF20D49}" srcOrd="2" destOrd="0" parTransId="{05BCFCF9-2391-43C5-BDB3-D0FE1A9FEDDD}" sibTransId="{914DB036-4569-40C6-B36C-C602A2CAA695}"/>
    <dgm:cxn modelId="{327AC153-7AE0-495C-B6E6-418AC5221BC8}" srcId="{0F3B8C7C-7A3A-464A-AA99-714B80E36CFB}" destId="{CF4FE487-A141-4805-B22D-D721603189D4}" srcOrd="0" destOrd="0" parTransId="{D18753F2-1F76-43F5-BAB7-8AFEB8AF92C5}" sibTransId="{97018DFA-1D69-4FD5-A836-C7B1B6673080}"/>
    <dgm:cxn modelId="{F7150454-F98D-4663-8BC9-D4086EE234A4}" type="presOf" srcId="{C0D1D90C-D5AD-4D6B-981C-01BC13AEC0B8}" destId="{24F903C4-883F-412C-BC52-2370A15C0A6D}" srcOrd="0" destOrd="0" presId="urn:microsoft.com/office/officeart/2005/8/layout/orgChart1"/>
    <dgm:cxn modelId="{B9FC4075-BC15-48AF-B52A-8CDCDD4A4654}" type="presOf" srcId="{68416A45-5856-402B-A30C-776F6DF20D49}" destId="{5D44BF8D-8025-4569-B19F-770282FB1E19}" srcOrd="1" destOrd="0" presId="urn:microsoft.com/office/officeart/2005/8/layout/orgChart1"/>
    <dgm:cxn modelId="{BB140A78-4D20-45DA-B1D5-127E5A31E87A}" type="presOf" srcId="{D2BFEBE0-8A7B-48B7-805D-F8CE3B8A9693}" destId="{DF123E4B-2A7E-4519-AE66-C726622AE03F}" srcOrd="0" destOrd="0" presId="urn:microsoft.com/office/officeart/2005/8/layout/orgChart1"/>
    <dgm:cxn modelId="{EBFC2C79-A229-4987-BCA5-9AAA5141079F}" srcId="{CF4FE487-A141-4805-B22D-D721603189D4}" destId="{D2BFEBE0-8A7B-48B7-805D-F8CE3B8A9693}" srcOrd="0" destOrd="0" parTransId="{C0D1D90C-D5AD-4D6B-981C-01BC13AEC0B8}" sibTransId="{25D62DF7-1D68-4D64-8B09-24C374B015FA}"/>
    <dgm:cxn modelId="{86573B90-C34C-4C07-B0C6-4805EF492CCE}" type="presOf" srcId="{D676BA6B-4910-407B-9491-25A3270601E2}" destId="{58C6A027-012C-4910-A04B-F2A6E2ED6952}" srcOrd="0" destOrd="0" presId="urn:microsoft.com/office/officeart/2005/8/layout/orgChart1"/>
    <dgm:cxn modelId="{914291A1-9DA3-4367-81E7-8605B28ED968}" type="presOf" srcId="{05BCFCF9-2391-43C5-BDB3-D0FE1A9FEDDD}" destId="{8C85F655-FEC5-4694-AEE2-3CD242C88E4B}" srcOrd="0" destOrd="0" presId="urn:microsoft.com/office/officeart/2005/8/layout/orgChart1"/>
    <dgm:cxn modelId="{E4BB45A8-8256-4409-8699-6F00E228E103}" srcId="{CF4FE487-A141-4805-B22D-D721603189D4}" destId="{D676BA6B-4910-407B-9491-25A3270601E2}" srcOrd="1" destOrd="0" parTransId="{0CDD2FC5-74B4-4539-A35D-AEB053AC61AC}" sibTransId="{31FCAE1D-957D-4297-841B-C776812E0DA2}"/>
    <dgm:cxn modelId="{663335FA-E054-4297-864C-58793BD3C704}" type="presOf" srcId="{D2BFEBE0-8A7B-48B7-805D-F8CE3B8A9693}" destId="{C8423114-F19A-4A01-AA3E-D0FCF59F4C13}" srcOrd="1" destOrd="0" presId="urn:microsoft.com/office/officeart/2005/8/layout/orgChart1"/>
    <dgm:cxn modelId="{92EB3DFB-5FB5-456E-8F6E-7B3C0619235B}" type="presOf" srcId="{D676BA6B-4910-407B-9491-25A3270601E2}" destId="{BDC1B228-88E0-4946-A55F-DAD605DC0551}" srcOrd="1" destOrd="0" presId="urn:microsoft.com/office/officeart/2005/8/layout/orgChart1"/>
    <dgm:cxn modelId="{ED5D0FEE-F060-4AA2-BF1E-4565C372B720}" type="presParOf" srcId="{501CCC53-AC0D-4870-83C9-2AAF2EC9F434}" destId="{CFC62A28-AB08-4339-B898-2696864B962E}" srcOrd="0" destOrd="0" presId="urn:microsoft.com/office/officeart/2005/8/layout/orgChart1"/>
    <dgm:cxn modelId="{330378E8-29AB-4EA6-B0CF-8A105809FFA7}" type="presParOf" srcId="{CFC62A28-AB08-4339-B898-2696864B962E}" destId="{01763836-67A7-410F-93C8-6D07EB3CB4F9}" srcOrd="0" destOrd="0" presId="urn:microsoft.com/office/officeart/2005/8/layout/orgChart1"/>
    <dgm:cxn modelId="{6C440A55-AD23-4329-879B-96BA8F107263}" type="presParOf" srcId="{01763836-67A7-410F-93C8-6D07EB3CB4F9}" destId="{FC098B27-3487-47B8-A011-28B1AB0E617E}" srcOrd="0" destOrd="0" presId="urn:microsoft.com/office/officeart/2005/8/layout/orgChart1"/>
    <dgm:cxn modelId="{73995ADE-A405-4F58-BB00-D115EA0D5F7A}" type="presParOf" srcId="{01763836-67A7-410F-93C8-6D07EB3CB4F9}" destId="{33475C82-9B9F-4F60-A1A6-2A55F05A3DEC}" srcOrd="1" destOrd="0" presId="urn:microsoft.com/office/officeart/2005/8/layout/orgChart1"/>
    <dgm:cxn modelId="{69244B98-6D68-4B4B-9487-2114CD714881}" type="presParOf" srcId="{CFC62A28-AB08-4339-B898-2696864B962E}" destId="{4BF82463-F711-4980-8004-2288F1DF1C06}" srcOrd="1" destOrd="0" presId="urn:microsoft.com/office/officeart/2005/8/layout/orgChart1"/>
    <dgm:cxn modelId="{96583945-52B5-41A3-AAF8-9D43ED9DD193}" type="presParOf" srcId="{4BF82463-F711-4980-8004-2288F1DF1C06}" destId="{24F903C4-883F-412C-BC52-2370A15C0A6D}" srcOrd="0" destOrd="0" presId="urn:microsoft.com/office/officeart/2005/8/layout/orgChart1"/>
    <dgm:cxn modelId="{EDB675E4-25C9-4113-8F99-ACB8B565C7DF}" type="presParOf" srcId="{4BF82463-F711-4980-8004-2288F1DF1C06}" destId="{B8A07B6A-A084-4E66-B7E3-7135EF714489}" srcOrd="1" destOrd="0" presId="urn:microsoft.com/office/officeart/2005/8/layout/orgChart1"/>
    <dgm:cxn modelId="{DAD088D1-7693-49D5-9C74-90E48735AFA2}" type="presParOf" srcId="{B8A07B6A-A084-4E66-B7E3-7135EF714489}" destId="{E6F76C41-13CF-45EF-BCC5-049A7BB1533C}" srcOrd="0" destOrd="0" presId="urn:microsoft.com/office/officeart/2005/8/layout/orgChart1"/>
    <dgm:cxn modelId="{BB0CCC0F-008D-438F-9218-0BE788212C91}" type="presParOf" srcId="{E6F76C41-13CF-45EF-BCC5-049A7BB1533C}" destId="{DF123E4B-2A7E-4519-AE66-C726622AE03F}" srcOrd="0" destOrd="0" presId="urn:microsoft.com/office/officeart/2005/8/layout/orgChart1"/>
    <dgm:cxn modelId="{9F1E7CC9-7798-4F3A-8B7C-3906C30D75DE}" type="presParOf" srcId="{E6F76C41-13CF-45EF-BCC5-049A7BB1533C}" destId="{C8423114-F19A-4A01-AA3E-D0FCF59F4C13}" srcOrd="1" destOrd="0" presId="urn:microsoft.com/office/officeart/2005/8/layout/orgChart1"/>
    <dgm:cxn modelId="{40EAE170-0F57-48CC-A850-4F45A408B45B}" type="presParOf" srcId="{B8A07B6A-A084-4E66-B7E3-7135EF714489}" destId="{3D526509-5A7C-4D23-A05E-524A8A803293}" srcOrd="1" destOrd="0" presId="urn:microsoft.com/office/officeart/2005/8/layout/orgChart1"/>
    <dgm:cxn modelId="{59F901B1-5B39-4561-854D-0F71033D6BA1}" type="presParOf" srcId="{B8A07B6A-A084-4E66-B7E3-7135EF714489}" destId="{25739A3C-12B6-4CE9-9A7C-2266E7094B59}" srcOrd="2" destOrd="0" presId="urn:microsoft.com/office/officeart/2005/8/layout/orgChart1"/>
    <dgm:cxn modelId="{8BF84B64-396B-454A-93ED-DD3A900347DC}" type="presParOf" srcId="{4BF82463-F711-4980-8004-2288F1DF1C06}" destId="{39B4E9C4-773E-49FC-BE96-9DE00FC5004B}" srcOrd="2" destOrd="0" presId="urn:microsoft.com/office/officeart/2005/8/layout/orgChart1"/>
    <dgm:cxn modelId="{3AC26773-8B89-4C69-8CCB-02FC163087E9}" type="presParOf" srcId="{4BF82463-F711-4980-8004-2288F1DF1C06}" destId="{D803C84E-14C8-4851-A7DA-AD3E664570A5}" srcOrd="3" destOrd="0" presId="urn:microsoft.com/office/officeart/2005/8/layout/orgChart1"/>
    <dgm:cxn modelId="{B994A2CA-8823-492D-BD59-D05D142544E4}" type="presParOf" srcId="{D803C84E-14C8-4851-A7DA-AD3E664570A5}" destId="{6BCE8C15-BFA3-45B4-B47F-3E595B7D91A3}" srcOrd="0" destOrd="0" presId="urn:microsoft.com/office/officeart/2005/8/layout/orgChart1"/>
    <dgm:cxn modelId="{B3AB4309-5D20-413A-92A3-396B5745F9C4}" type="presParOf" srcId="{6BCE8C15-BFA3-45B4-B47F-3E595B7D91A3}" destId="{58C6A027-012C-4910-A04B-F2A6E2ED6952}" srcOrd="0" destOrd="0" presId="urn:microsoft.com/office/officeart/2005/8/layout/orgChart1"/>
    <dgm:cxn modelId="{B1DA47CC-2A96-42FE-8EC9-9F51DAA7822F}" type="presParOf" srcId="{6BCE8C15-BFA3-45B4-B47F-3E595B7D91A3}" destId="{BDC1B228-88E0-4946-A55F-DAD605DC0551}" srcOrd="1" destOrd="0" presId="urn:microsoft.com/office/officeart/2005/8/layout/orgChart1"/>
    <dgm:cxn modelId="{0E4D2CC2-859E-4CB2-862D-D4D49EBE689C}" type="presParOf" srcId="{D803C84E-14C8-4851-A7DA-AD3E664570A5}" destId="{5C93B4FC-7B73-4B85-AADC-BBE1B879209E}" srcOrd="1" destOrd="0" presId="urn:microsoft.com/office/officeart/2005/8/layout/orgChart1"/>
    <dgm:cxn modelId="{0C378FA3-7663-4DB5-9D6D-533756644481}" type="presParOf" srcId="{D803C84E-14C8-4851-A7DA-AD3E664570A5}" destId="{75283B8D-6B97-4B79-AD99-FC0EB2007347}" srcOrd="2" destOrd="0" presId="urn:microsoft.com/office/officeart/2005/8/layout/orgChart1"/>
    <dgm:cxn modelId="{7FDE6E2E-BCAA-46BD-B5C6-B40676B8513D}" type="presParOf" srcId="{4BF82463-F711-4980-8004-2288F1DF1C06}" destId="{8C85F655-FEC5-4694-AEE2-3CD242C88E4B}" srcOrd="4" destOrd="0" presId="urn:microsoft.com/office/officeart/2005/8/layout/orgChart1"/>
    <dgm:cxn modelId="{688E66E1-3298-49D7-98E1-2C74BD3FB482}" type="presParOf" srcId="{4BF82463-F711-4980-8004-2288F1DF1C06}" destId="{F68795C2-C484-4C18-9F8E-670459731091}" srcOrd="5" destOrd="0" presId="urn:microsoft.com/office/officeart/2005/8/layout/orgChart1"/>
    <dgm:cxn modelId="{24C26438-2FB7-4297-91A9-7122D3E5A04C}" type="presParOf" srcId="{F68795C2-C484-4C18-9F8E-670459731091}" destId="{47EF9A5E-3C59-4951-9722-4BFF5881897A}" srcOrd="0" destOrd="0" presId="urn:microsoft.com/office/officeart/2005/8/layout/orgChart1"/>
    <dgm:cxn modelId="{A6594461-C551-410B-8525-50B2E0CA02F4}" type="presParOf" srcId="{47EF9A5E-3C59-4951-9722-4BFF5881897A}" destId="{2CAA3BB7-B6C8-4392-A0C9-6E953834A66D}" srcOrd="0" destOrd="0" presId="urn:microsoft.com/office/officeart/2005/8/layout/orgChart1"/>
    <dgm:cxn modelId="{070739C0-86B9-4B23-A52A-7E8C6D21E0AE}" type="presParOf" srcId="{47EF9A5E-3C59-4951-9722-4BFF5881897A}" destId="{5D44BF8D-8025-4569-B19F-770282FB1E19}" srcOrd="1" destOrd="0" presId="urn:microsoft.com/office/officeart/2005/8/layout/orgChart1"/>
    <dgm:cxn modelId="{0897E5C0-6B5F-4D4A-887C-365CEE4696D3}" type="presParOf" srcId="{F68795C2-C484-4C18-9F8E-670459731091}" destId="{A2CCC534-3F75-46B2-80D7-B14B086EED70}" srcOrd="1" destOrd="0" presId="urn:microsoft.com/office/officeart/2005/8/layout/orgChart1"/>
    <dgm:cxn modelId="{AC706204-3149-4958-9DF8-4C54C0EF7172}" type="presParOf" srcId="{F68795C2-C484-4C18-9F8E-670459731091}" destId="{056E7DD0-2B16-4FBE-8BC3-27129D4C8973}" srcOrd="2" destOrd="0" presId="urn:microsoft.com/office/officeart/2005/8/layout/orgChart1"/>
    <dgm:cxn modelId="{FAC16A2E-666E-4582-AE0D-C0D2C305CAFA}" type="presParOf" srcId="{CFC62A28-AB08-4339-B898-2696864B962E}" destId="{03833D2C-9E84-4FE6-8099-362BDD64688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5F655-FEC5-4694-AEE2-3CD242C88E4B}">
      <dsp:nvSpPr>
        <dsp:cNvPr id="0" name=""/>
        <dsp:cNvSpPr/>
      </dsp:nvSpPr>
      <dsp:spPr>
        <a:xfrm>
          <a:off x="3749674" y="1993889"/>
          <a:ext cx="2652922" cy="460424"/>
        </a:xfrm>
        <a:custGeom>
          <a:avLst/>
          <a:gdLst/>
          <a:ahLst/>
          <a:cxnLst/>
          <a:rect l="0" t="0" r="0" b="0"/>
          <a:pathLst>
            <a:path>
              <a:moveTo>
                <a:pt x="0" y="0"/>
              </a:moveTo>
              <a:lnTo>
                <a:pt x="0" y="230212"/>
              </a:lnTo>
              <a:lnTo>
                <a:pt x="2652922" y="230212"/>
              </a:lnTo>
              <a:lnTo>
                <a:pt x="2652922" y="460424"/>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9B4E9C4-773E-49FC-BE96-9DE00FC5004B}">
      <dsp:nvSpPr>
        <dsp:cNvPr id="0" name=""/>
        <dsp:cNvSpPr/>
      </dsp:nvSpPr>
      <dsp:spPr>
        <a:xfrm>
          <a:off x="3703954" y="1993889"/>
          <a:ext cx="91440" cy="460424"/>
        </a:xfrm>
        <a:custGeom>
          <a:avLst/>
          <a:gdLst/>
          <a:ahLst/>
          <a:cxnLst/>
          <a:rect l="0" t="0" r="0" b="0"/>
          <a:pathLst>
            <a:path>
              <a:moveTo>
                <a:pt x="45720" y="0"/>
              </a:moveTo>
              <a:lnTo>
                <a:pt x="45720" y="460424"/>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4F903C4-883F-412C-BC52-2370A15C0A6D}">
      <dsp:nvSpPr>
        <dsp:cNvPr id="0" name=""/>
        <dsp:cNvSpPr/>
      </dsp:nvSpPr>
      <dsp:spPr>
        <a:xfrm>
          <a:off x="1096752" y="1993889"/>
          <a:ext cx="2652922" cy="460424"/>
        </a:xfrm>
        <a:custGeom>
          <a:avLst/>
          <a:gdLst/>
          <a:ahLst/>
          <a:cxnLst/>
          <a:rect l="0" t="0" r="0" b="0"/>
          <a:pathLst>
            <a:path>
              <a:moveTo>
                <a:pt x="2652922" y="0"/>
              </a:moveTo>
              <a:lnTo>
                <a:pt x="2652922" y="230212"/>
              </a:lnTo>
              <a:lnTo>
                <a:pt x="0" y="230212"/>
              </a:lnTo>
              <a:lnTo>
                <a:pt x="0" y="460424"/>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C098B27-3487-47B8-A011-28B1AB0E617E}">
      <dsp:nvSpPr>
        <dsp:cNvPr id="0" name=""/>
        <dsp:cNvSpPr/>
      </dsp:nvSpPr>
      <dsp:spPr>
        <a:xfrm>
          <a:off x="2448273" y="803176"/>
          <a:ext cx="2602802" cy="119071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tr-TR" sz="2600" kern="1200" dirty="0"/>
            <a:t>ÖLÇME TÜRLERİ</a:t>
          </a:r>
        </a:p>
      </dsp:txBody>
      <dsp:txXfrm>
        <a:off x="2448273" y="803176"/>
        <a:ext cx="2602802" cy="1190712"/>
      </dsp:txXfrm>
    </dsp:sp>
    <dsp:sp modelId="{DF123E4B-2A7E-4519-AE66-C726622AE03F}">
      <dsp:nvSpPr>
        <dsp:cNvPr id="0" name=""/>
        <dsp:cNvSpPr/>
      </dsp:nvSpPr>
      <dsp:spPr>
        <a:xfrm>
          <a:off x="503" y="2454313"/>
          <a:ext cx="2192497" cy="150612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tr-TR" sz="2600" kern="1200" dirty="0"/>
            <a:t>DOĞRUDAN ÖLÇME ya da TEMEL ÖLÇME</a:t>
          </a:r>
        </a:p>
      </dsp:txBody>
      <dsp:txXfrm>
        <a:off x="503" y="2454313"/>
        <a:ext cx="2192497" cy="1506125"/>
      </dsp:txXfrm>
    </dsp:sp>
    <dsp:sp modelId="{58C6A027-012C-4910-A04B-F2A6E2ED6952}">
      <dsp:nvSpPr>
        <dsp:cNvPr id="0" name=""/>
        <dsp:cNvSpPr/>
      </dsp:nvSpPr>
      <dsp:spPr>
        <a:xfrm>
          <a:off x="2653426" y="2454313"/>
          <a:ext cx="2192497" cy="150612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tr-TR" sz="2600" kern="1200" dirty="0"/>
            <a:t>DOLAYLI ÖLÇME ya da GÖSTERGEYLE ÖLÇME </a:t>
          </a:r>
        </a:p>
      </dsp:txBody>
      <dsp:txXfrm>
        <a:off x="2653426" y="2454313"/>
        <a:ext cx="2192497" cy="1506125"/>
      </dsp:txXfrm>
    </dsp:sp>
    <dsp:sp modelId="{2CAA3BB7-B6C8-4392-A0C9-6E953834A66D}">
      <dsp:nvSpPr>
        <dsp:cNvPr id="0" name=""/>
        <dsp:cNvSpPr/>
      </dsp:nvSpPr>
      <dsp:spPr>
        <a:xfrm>
          <a:off x="5306348" y="2454313"/>
          <a:ext cx="2192497" cy="150612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tr-TR" sz="2600" kern="1200" dirty="0"/>
            <a:t>TÜRETİLMİŞ ÖLÇME </a:t>
          </a:r>
        </a:p>
      </dsp:txBody>
      <dsp:txXfrm>
        <a:off x="5306348" y="2454313"/>
        <a:ext cx="2192497" cy="150612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04901-1359-478B-BCAF-6B420DC6D68B}" type="datetimeFigureOut">
              <a:rPr lang="tr-TR" smtClean="0"/>
              <a:t>24.11.2020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8C6DC-0C0C-4968-B4DD-B6B3DD97CD30}" type="slidenum">
              <a:rPr lang="tr-TR" smtClean="0"/>
              <a:t>‹#›</a:t>
            </a:fld>
            <a:endParaRPr lang="tr-TR"/>
          </a:p>
        </p:txBody>
      </p:sp>
    </p:spTree>
    <p:extLst>
      <p:ext uri="{BB962C8B-B14F-4D97-AF65-F5344CB8AC3E}">
        <p14:creationId xmlns:p14="http://schemas.microsoft.com/office/powerpoint/2010/main" val="165480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28F639-C718-4EB1-A8A1-93424F259B28}"/>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19297A6C-EDE5-499F-995C-8052F50081F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06F82DD-0383-4B5E-B424-44C64741B7B0}"/>
              </a:ext>
            </a:extLst>
          </p:cNvPr>
          <p:cNvSpPr>
            <a:spLocks noGrp="1"/>
          </p:cNvSpPr>
          <p:nvPr>
            <p:ph type="dt" sz="half" idx="10"/>
          </p:nvPr>
        </p:nvSpPr>
        <p:spPr/>
        <p:txBody>
          <a:bodyPr/>
          <a:lstStyle/>
          <a:p>
            <a:fld id="{DA61A950-CEE9-41F8-ADE7-82060D15FD39}" type="datetime1">
              <a:rPr lang="tr-TR" smtClean="0"/>
              <a:t>24.11.2020</a:t>
            </a:fld>
            <a:endParaRPr lang="tr-TR"/>
          </a:p>
        </p:txBody>
      </p:sp>
      <p:sp>
        <p:nvSpPr>
          <p:cNvPr id="5" name="Alt Bilgi Yer Tutucusu 4">
            <a:extLst>
              <a:ext uri="{FF2B5EF4-FFF2-40B4-BE49-F238E27FC236}">
                <a16:creationId xmlns:a16="http://schemas.microsoft.com/office/drawing/2014/main" id="{D0A0AB66-F941-4561-9BD0-F11BFEF817A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2EF5264-70B3-422A-B169-BAC1A8EAA18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0861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73BD61-1D9B-431A-92FE-F379BB398D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DBB376D-3D94-4842-9D1F-376DE1F6222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6152644-6ED5-42E0-868A-0777B97E82BA}"/>
              </a:ext>
            </a:extLst>
          </p:cNvPr>
          <p:cNvSpPr>
            <a:spLocks noGrp="1"/>
          </p:cNvSpPr>
          <p:nvPr>
            <p:ph type="dt" sz="half" idx="10"/>
          </p:nvPr>
        </p:nvSpPr>
        <p:spPr/>
        <p:txBody>
          <a:bodyPr/>
          <a:lstStyle/>
          <a:p>
            <a:fld id="{669E1F47-F620-4D75-92E6-225D33926903}" type="datetime1">
              <a:rPr lang="tr-TR" smtClean="0"/>
              <a:t>24.11.2020</a:t>
            </a:fld>
            <a:endParaRPr lang="tr-TR"/>
          </a:p>
        </p:txBody>
      </p:sp>
      <p:sp>
        <p:nvSpPr>
          <p:cNvPr id="5" name="Alt Bilgi Yer Tutucusu 4">
            <a:extLst>
              <a:ext uri="{FF2B5EF4-FFF2-40B4-BE49-F238E27FC236}">
                <a16:creationId xmlns:a16="http://schemas.microsoft.com/office/drawing/2014/main" id="{BB5B7D4C-3D39-4DDB-A86D-0FF7A602EA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FDD1DBF-86ED-4F48-84F1-05F1F068ADDB}"/>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11192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9A0AD5-D401-4EAB-B98E-311F3A43033F}"/>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F873D5C-5893-4239-9D69-EC2A16B63C1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56EC08E-272E-4852-895C-C6874EE7DE62}"/>
              </a:ext>
            </a:extLst>
          </p:cNvPr>
          <p:cNvSpPr>
            <a:spLocks noGrp="1"/>
          </p:cNvSpPr>
          <p:nvPr>
            <p:ph type="dt" sz="half" idx="10"/>
          </p:nvPr>
        </p:nvSpPr>
        <p:spPr/>
        <p:txBody>
          <a:bodyPr/>
          <a:lstStyle/>
          <a:p>
            <a:fld id="{8FC6E35E-9BE6-4BC3-BDBD-0989AF8C697C}" type="datetime1">
              <a:rPr lang="tr-TR" smtClean="0"/>
              <a:t>24.11.2020</a:t>
            </a:fld>
            <a:endParaRPr lang="tr-TR"/>
          </a:p>
        </p:txBody>
      </p:sp>
      <p:sp>
        <p:nvSpPr>
          <p:cNvPr id="5" name="Alt Bilgi Yer Tutucusu 4">
            <a:extLst>
              <a:ext uri="{FF2B5EF4-FFF2-40B4-BE49-F238E27FC236}">
                <a16:creationId xmlns:a16="http://schemas.microsoft.com/office/drawing/2014/main" id="{F4AC31FD-10B2-40EF-A460-CC8D07AC37F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9C1E928-9E95-4FEE-A6AB-38AF19718E4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46043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ACBB14-D41D-4FDF-A942-6EEFBAC1616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9107853-B0D7-4252-A6FB-771801200602}"/>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172CD69-49E8-41A6-A340-5FAEE4BB97D4}"/>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6627F7-CAFB-442F-8988-98B97E4D3F1E}"/>
              </a:ext>
            </a:extLst>
          </p:cNvPr>
          <p:cNvSpPr>
            <a:spLocks noGrp="1"/>
          </p:cNvSpPr>
          <p:nvPr>
            <p:ph type="dt" sz="half" idx="10"/>
          </p:nvPr>
        </p:nvSpPr>
        <p:spPr/>
        <p:txBody>
          <a:bodyPr/>
          <a:lstStyle/>
          <a:p>
            <a:fld id="{7154949B-373C-474A-A84D-8FAD53AB95D3}" type="datetime1">
              <a:rPr lang="tr-TR" smtClean="0"/>
              <a:t>24.11.2020</a:t>
            </a:fld>
            <a:endParaRPr lang="tr-TR"/>
          </a:p>
        </p:txBody>
      </p:sp>
      <p:sp>
        <p:nvSpPr>
          <p:cNvPr id="6" name="Alt Bilgi Yer Tutucusu 5">
            <a:extLst>
              <a:ext uri="{FF2B5EF4-FFF2-40B4-BE49-F238E27FC236}">
                <a16:creationId xmlns:a16="http://schemas.microsoft.com/office/drawing/2014/main" id="{C345E57C-BEBB-4C67-8E46-5D3A281B4ED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A9199AC-EF27-4A63-B8A5-D779649B7A4E}"/>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33209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4939DF-2D0B-470C-A2F2-C03FE04E0E9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F155172-B4DB-4AE9-80F4-68389416DDE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9D2E830-8EA4-438B-918C-BC6D2CD4AB02}"/>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6E55CBE-1E64-403F-A866-05EA2573A16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83A6A91-F10B-4E63-84A4-DB500A24F950}"/>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DDC2D67-61B7-4E36-B66B-41ADFB75F825}"/>
              </a:ext>
            </a:extLst>
          </p:cNvPr>
          <p:cNvSpPr>
            <a:spLocks noGrp="1"/>
          </p:cNvSpPr>
          <p:nvPr>
            <p:ph type="dt" sz="half" idx="10"/>
          </p:nvPr>
        </p:nvSpPr>
        <p:spPr/>
        <p:txBody>
          <a:bodyPr/>
          <a:lstStyle/>
          <a:p>
            <a:fld id="{C2E477B5-E236-4CCA-AF38-72B2096A98C4}" type="datetime1">
              <a:rPr lang="tr-TR" smtClean="0"/>
              <a:t>24.11.2020</a:t>
            </a:fld>
            <a:endParaRPr lang="tr-TR"/>
          </a:p>
        </p:txBody>
      </p:sp>
      <p:sp>
        <p:nvSpPr>
          <p:cNvPr id="8" name="Alt Bilgi Yer Tutucusu 7">
            <a:extLst>
              <a:ext uri="{FF2B5EF4-FFF2-40B4-BE49-F238E27FC236}">
                <a16:creationId xmlns:a16="http://schemas.microsoft.com/office/drawing/2014/main" id="{3A7CC781-AFFA-4FF9-973F-D10BDBC8C00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D4F99E1-BE52-4214-AF66-FEE6E92A025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10545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64F474-DCC4-4AC2-BADE-B23F7511ACA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0477E61-3081-4C0A-B532-667B4853FB86}"/>
              </a:ext>
            </a:extLst>
          </p:cNvPr>
          <p:cNvSpPr>
            <a:spLocks noGrp="1"/>
          </p:cNvSpPr>
          <p:nvPr>
            <p:ph type="dt" sz="half" idx="10"/>
          </p:nvPr>
        </p:nvSpPr>
        <p:spPr/>
        <p:txBody>
          <a:bodyPr/>
          <a:lstStyle/>
          <a:p>
            <a:fld id="{38C0CE5E-EA90-4619-90D6-C0A336E39ADA}" type="datetime1">
              <a:rPr lang="tr-TR" smtClean="0"/>
              <a:t>24.11.2020</a:t>
            </a:fld>
            <a:endParaRPr lang="tr-TR"/>
          </a:p>
        </p:txBody>
      </p:sp>
      <p:sp>
        <p:nvSpPr>
          <p:cNvPr id="4" name="Alt Bilgi Yer Tutucusu 3">
            <a:extLst>
              <a:ext uri="{FF2B5EF4-FFF2-40B4-BE49-F238E27FC236}">
                <a16:creationId xmlns:a16="http://schemas.microsoft.com/office/drawing/2014/main" id="{3EE53407-2CDB-4436-91C1-D5173292958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C732FED-88CE-4DBF-B581-BF321C57CC42}"/>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040416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88D1207-10F3-400D-9EC6-9C2B6C9886CE}"/>
              </a:ext>
            </a:extLst>
          </p:cNvPr>
          <p:cNvSpPr>
            <a:spLocks noGrp="1"/>
          </p:cNvSpPr>
          <p:nvPr>
            <p:ph type="dt" sz="half" idx="10"/>
          </p:nvPr>
        </p:nvSpPr>
        <p:spPr/>
        <p:txBody>
          <a:bodyPr/>
          <a:lstStyle/>
          <a:p>
            <a:fld id="{B3113999-92A9-4C19-9BB8-A832A3A1CBEE}" type="datetime1">
              <a:rPr lang="tr-TR" smtClean="0"/>
              <a:t>24.11.2020</a:t>
            </a:fld>
            <a:endParaRPr lang="tr-TR"/>
          </a:p>
        </p:txBody>
      </p:sp>
      <p:sp>
        <p:nvSpPr>
          <p:cNvPr id="3" name="Alt Bilgi Yer Tutucusu 2">
            <a:extLst>
              <a:ext uri="{FF2B5EF4-FFF2-40B4-BE49-F238E27FC236}">
                <a16:creationId xmlns:a16="http://schemas.microsoft.com/office/drawing/2014/main" id="{84E399B1-EEE2-43A0-8E05-46CF32D51E1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7CB1988-2004-42CB-8D44-0FED18231D35}"/>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00121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5F100E-F74D-489A-B7B5-19FDEC68353D}"/>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00763A-DBF9-4872-9062-BE6FF68DA8B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2E0C0FF-5D8B-4865-81DD-DC7A43B59AE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E05D95A-9F1B-414F-94EE-9821C605949F}"/>
              </a:ext>
            </a:extLst>
          </p:cNvPr>
          <p:cNvSpPr>
            <a:spLocks noGrp="1"/>
          </p:cNvSpPr>
          <p:nvPr>
            <p:ph type="dt" sz="half" idx="10"/>
          </p:nvPr>
        </p:nvSpPr>
        <p:spPr/>
        <p:txBody>
          <a:bodyPr/>
          <a:lstStyle/>
          <a:p>
            <a:fld id="{6132236D-8BCB-4A9E-97F8-E90093EBCD7C}" type="datetime1">
              <a:rPr lang="tr-TR" smtClean="0"/>
              <a:t>24.11.2020</a:t>
            </a:fld>
            <a:endParaRPr lang="tr-TR"/>
          </a:p>
        </p:txBody>
      </p:sp>
      <p:sp>
        <p:nvSpPr>
          <p:cNvPr id="6" name="Alt Bilgi Yer Tutucusu 5">
            <a:extLst>
              <a:ext uri="{FF2B5EF4-FFF2-40B4-BE49-F238E27FC236}">
                <a16:creationId xmlns:a16="http://schemas.microsoft.com/office/drawing/2014/main" id="{9DEFC1EB-DF48-4F1F-B01D-1180813565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12CDE49-5F23-4DBE-A9AC-77F203066114}"/>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74091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F8E294-8C8F-41F8-A03D-6CFD3AE7622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74DDF0C-2A69-47CC-A220-FA947957241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49B579FA-9491-470B-BE35-47BA7709B59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E2C1E8F-EDA8-405C-A079-B265C86FD7AF}"/>
              </a:ext>
            </a:extLst>
          </p:cNvPr>
          <p:cNvSpPr>
            <a:spLocks noGrp="1"/>
          </p:cNvSpPr>
          <p:nvPr>
            <p:ph type="dt" sz="half" idx="10"/>
          </p:nvPr>
        </p:nvSpPr>
        <p:spPr/>
        <p:txBody>
          <a:bodyPr/>
          <a:lstStyle/>
          <a:p>
            <a:fld id="{DD6FBB49-9DD9-4782-825E-6468B0D3FBEB}" type="datetime1">
              <a:rPr lang="tr-TR" smtClean="0"/>
              <a:t>24.11.2020</a:t>
            </a:fld>
            <a:endParaRPr lang="tr-TR"/>
          </a:p>
        </p:txBody>
      </p:sp>
      <p:sp>
        <p:nvSpPr>
          <p:cNvPr id="6" name="Alt Bilgi Yer Tutucusu 5">
            <a:extLst>
              <a:ext uri="{FF2B5EF4-FFF2-40B4-BE49-F238E27FC236}">
                <a16:creationId xmlns:a16="http://schemas.microsoft.com/office/drawing/2014/main" id="{26722A74-078C-4136-84EA-9F16A45F8D5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C028B27-07FB-4235-A80E-9782ACB43D79}"/>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12926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C406AB-EBE4-4678-B06F-3968DD07F5D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62FF3D9-E130-4A3E-8079-840FA2A9F7A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331E1C-8BF0-40B9-A491-3BC2CC96CD2A}"/>
              </a:ext>
            </a:extLst>
          </p:cNvPr>
          <p:cNvSpPr>
            <a:spLocks noGrp="1"/>
          </p:cNvSpPr>
          <p:nvPr>
            <p:ph type="dt" sz="half" idx="10"/>
          </p:nvPr>
        </p:nvSpPr>
        <p:spPr/>
        <p:txBody>
          <a:bodyPr/>
          <a:lstStyle/>
          <a:p>
            <a:fld id="{EF52C949-EFA7-4D62-B352-86AE077A4051}" type="datetime1">
              <a:rPr lang="tr-TR" smtClean="0"/>
              <a:t>24.11.2020</a:t>
            </a:fld>
            <a:endParaRPr lang="tr-TR"/>
          </a:p>
        </p:txBody>
      </p:sp>
      <p:sp>
        <p:nvSpPr>
          <p:cNvPr id="5" name="Alt Bilgi Yer Tutucusu 4">
            <a:extLst>
              <a:ext uri="{FF2B5EF4-FFF2-40B4-BE49-F238E27FC236}">
                <a16:creationId xmlns:a16="http://schemas.microsoft.com/office/drawing/2014/main" id="{58D456E4-471A-485A-9AEA-3970D4FBE1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A8C500-345B-41DA-8671-41CFDEAD1A6D}"/>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31438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62604B2-02D8-4844-97E1-5418EFB5841A}"/>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7A696D5-F384-4A71-BB6C-CC83A329A4A4}"/>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AB9C149-7DCC-4F26-A8B0-00B1BCF81994}"/>
              </a:ext>
            </a:extLst>
          </p:cNvPr>
          <p:cNvSpPr>
            <a:spLocks noGrp="1"/>
          </p:cNvSpPr>
          <p:nvPr>
            <p:ph type="dt" sz="half" idx="10"/>
          </p:nvPr>
        </p:nvSpPr>
        <p:spPr/>
        <p:txBody>
          <a:bodyPr/>
          <a:lstStyle/>
          <a:p>
            <a:fld id="{D3D5B209-8F3C-4D7E-A46C-C6295162B189}" type="datetime1">
              <a:rPr lang="tr-TR" smtClean="0"/>
              <a:t>24.11.2020</a:t>
            </a:fld>
            <a:endParaRPr lang="tr-TR"/>
          </a:p>
        </p:txBody>
      </p:sp>
      <p:sp>
        <p:nvSpPr>
          <p:cNvPr id="5" name="Alt Bilgi Yer Tutucusu 4">
            <a:extLst>
              <a:ext uri="{FF2B5EF4-FFF2-40B4-BE49-F238E27FC236}">
                <a16:creationId xmlns:a16="http://schemas.microsoft.com/office/drawing/2014/main" id="{91A94A0A-AAC6-416B-9DF8-6B8324CE4C7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52F8208-3B0B-4C9A-B7C4-27E4256F4AF6}"/>
              </a:ext>
            </a:extLst>
          </p:cNvPr>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66806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D7A6D52-E76C-4B6A-9653-1EA5EA5E395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19D2253-3CF8-47BC-8134-F8EA863B4FA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01C388-4E02-464C-B500-C61D6F7464C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4497008-BCB9-4B2F-8AA6-3203D09CD5C5}" type="datetime1">
              <a:rPr lang="tr-TR" smtClean="0"/>
              <a:t>24.11.2020</a:t>
            </a:fld>
            <a:endParaRPr lang="tr-TR"/>
          </a:p>
        </p:txBody>
      </p:sp>
      <p:sp>
        <p:nvSpPr>
          <p:cNvPr id="5" name="Alt Bilgi Yer Tutucusu 4">
            <a:extLst>
              <a:ext uri="{FF2B5EF4-FFF2-40B4-BE49-F238E27FC236}">
                <a16:creationId xmlns:a16="http://schemas.microsoft.com/office/drawing/2014/main" id="{FBBADDF0-4682-4EE7-B32B-B940F68CFF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C768BEE-280F-4873-9849-475248DEEC1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FA8AF4-9A0A-4075-8358-DBE887BCDC1E}" type="slidenum">
              <a:rPr lang="tr-TR" smtClean="0"/>
              <a:pPr/>
              <a:t>‹#›</a:t>
            </a:fld>
            <a:endParaRPr lang="tr-TR"/>
          </a:p>
        </p:txBody>
      </p:sp>
    </p:spTree>
    <p:extLst>
      <p:ext uri="{BB962C8B-B14F-4D97-AF65-F5344CB8AC3E}">
        <p14:creationId xmlns:p14="http://schemas.microsoft.com/office/powerpoint/2010/main" val="3369357794"/>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A79B99-B6FC-4308-B90F-D53574825E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2B62F8-7B0C-4C29-8001-D8495B542D15}"/>
              </a:ext>
            </a:extLst>
          </p:cNvPr>
          <p:cNvSpPr>
            <a:spLocks noGrp="1"/>
          </p:cNvSpPr>
          <p:nvPr>
            <p:ph idx="1"/>
          </p:nvPr>
        </p:nvSpPr>
        <p:spPr>
          <a:xfrm>
            <a:off x="822959" y="404664"/>
            <a:ext cx="7543801" cy="5464430"/>
          </a:xfrm>
          <a:solidFill>
            <a:schemeClr val="tx2">
              <a:lumMod val="20000"/>
              <a:lumOff val="80000"/>
            </a:schemeClr>
          </a:solidFill>
        </p:spPr>
        <p:txBody>
          <a:bodyPr>
            <a:normAutofit/>
          </a:bodyPr>
          <a:lstStyle/>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r>
              <a:rPr lang="tr-TR" sz="2500" b="1" dirty="0">
                <a:effectLst/>
                <a:latin typeface="Calibri" panose="020F0502020204030204" pitchFamily="34" charset="0"/>
                <a:ea typeface="Times New Roman" panose="02020603050405020304" pitchFamily="18" charset="0"/>
                <a:cs typeface="Times New Roman" panose="02020603050405020304" pitchFamily="18" charset="0"/>
              </a:rPr>
              <a:t>İSTATİSTİKSEL YÖNTEMLER VE UYGULAMALARI</a:t>
            </a:r>
          </a:p>
          <a:p>
            <a:pPr marL="82296" indent="0" algn="ctr">
              <a:buNone/>
            </a:pPr>
            <a:r>
              <a:rPr lang="tr-TR" sz="2500" b="1" dirty="0">
                <a:latin typeface="Calibri" panose="020F0502020204030204" pitchFamily="34" charset="0"/>
                <a:cs typeface="Times New Roman" panose="02020603050405020304" pitchFamily="18" charset="0"/>
              </a:rPr>
              <a:t>YÜKSEK LİSANS</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DOÇ. DR. ESEN ERSOY</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EYLÜL, 2020</a:t>
            </a:r>
          </a:p>
          <a:p>
            <a:pPr marL="82296" indent="0" algn="ctr">
              <a:buNone/>
            </a:pPr>
            <a:r>
              <a:rPr lang="tr-TR" sz="2500" b="1" dirty="0">
                <a:latin typeface="Calibri" panose="020F0502020204030204" pitchFamily="34" charset="0"/>
                <a:cs typeface="Times New Roman" panose="02020603050405020304" pitchFamily="18" charset="0"/>
              </a:rPr>
              <a:t>2.hafta</a:t>
            </a:r>
            <a:endParaRPr lang="tr-TR" sz="2500" dirty="0"/>
          </a:p>
        </p:txBody>
      </p:sp>
      <p:sp>
        <p:nvSpPr>
          <p:cNvPr id="5" name="Slayt Numarası Yer Tutucusu 4">
            <a:extLst>
              <a:ext uri="{FF2B5EF4-FFF2-40B4-BE49-F238E27FC236}">
                <a16:creationId xmlns:a16="http://schemas.microsoft.com/office/drawing/2014/main" id="{1F3E3F03-DDD7-40DC-8E66-1202B4322267}"/>
              </a:ext>
            </a:extLst>
          </p:cNvPr>
          <p:cNvSpPr>
            <a:spLocks noGrp="1"/>
          </p:cNvSpPr>
          <p:nvPr>
            <p:ph type="sldNum" sz="quarter" idx="12"/>
          </p:nvPr>
        </p:nvSpPr>
        <p:spPr/>
        <p:txBody>
          <a:bodyPr/>
          <a:lstStyle/>
          <a:p>
            <a:fld id="{5BFA8AF4-9A0A-4075-8358-DBE887BCDC1E}" type="slidenum">
              <a:rPr lang="tr-TR" smtClean="0"/>
              <a:pPr/>
              <a:t>1</a:t>
            </a:fld>
            <a:endParaRPr lang="tr-TR"/>
          </a:p>
        </p:txBody>
      </p:sp>
      <p:pic>
        <p:nvPicPr>
          <p:cNvPr id="6" name="Picture 2">
            <a:extLst>
              <a:ext uri="{FF2B5EF4-FFF2-40B4-BE49-F238E27FC236}">
                <a16:creationId xmlns:a16="http://schemas.microsoft.com/office/drawing/2014/main" id="{F785C1AE-DA5D-47BF-B9EA-77FC3A0A9F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06039" y="55485"/>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903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751CEE-A0DF-4122-AB1C-4B632A52764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710FF88-5167-402C-8A75-AAA344B411F3}"/>
              </a:ext>
            </a:extLst>
          </p:cNvPr>
          <p:cNvSpPr>
            <a:spLocks noGrp="1"/>
          </p:cNvSpPr>
          <p:nvPr>
            <p:ph idx="1"/>
          </p:nvPr>
        </p:nvSpPr>
        <p:spPr/>
        <p:txBody>
          <a:bodyPr/>
          <a:lstStyle/>
          <a:p>
            <a:pPr algn="ctr"/>
            <a:r>
              <a:rPr lang="tr-TR" sz="44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DEĞİŞKEN TÜRLERİ</a:t>
            </a:r>
          </a:p>
          <a:p>
            <a:pPr algn="ctr"/>
            <a:r>
              <a:rPr lang="tr-TR" sz="44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ÖLÇEK TÜRLERİ</a:t>
            </a:r>
          </a:p>
          <a:p>
            <a:endParaRPr lang="tr-TR" dirty="0"/>
          </a:p>
        </p:txBody>
      </p:sp>
      <p:sp>
        <p:nvSpPr>
          <p:cNvPr id="4" name="Slayt Numarası Yer Tutucusu 3">
            <a:extLst>
              <a:ext uri="{FF2B5EF4-FFF2-40B4-BE49-F238E27FC236}">
                <a16:creationId xmlns:a16="http://schemas.microsoft.com/office/drawing/2014/main" id="{D639F70A-9877-49CA-9098-800E85A186F1}"/>
              </a:ext>
            </a:extLst>
          </p:cNvPr>
          <p:cNvSpPr>
            <a:spLocks noGrp="1"/>
          </p:cNvSpPr>
          <p:nvPr>
            <p:ph type="sldNum" sz="quarter" idx="12"/>
          </p:nvPr>
        </p:nvSpPr>
        <p:spPr/>
        <p:txBody>
          <a:bodyPr/>
          <a:lstStyle/>
          <a:p>
            <a:fld id="{5BFA8AF4-9A0A-4075-8358-DBE887BCDC1E}" type="slidenum">
              <a:rPr lang="tr-TR" smtClean="0"/>
              <a:pPr/>
              <a:t>2</a:t>
            </a:fld>
            <a:endParaRPr lang="tr-TR"/>
          </a:p>
        </p:txBody>
      </p:sp>
    </p:spTree>
    <p:extLst>
      <p:ext uri="{BB962C8B-B14F-4D97-AF65-F5344CB8AC3E}">
        <p14:creationId xmlns:p14="http://schemas.microsoft.com/office/powerpoint/2010/main" val="5847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ÖLÇME NEDİR?</a:t>
            </a:r>
          </a:p>
        </p:txBody>
      </p:sp>
      <p:sp>
        <p:nvSpPr>
          <p:cNvPr id="3" name="2 İçerik Yer Tutucusu"/>
          <p:cNvSpPr>
            <a:spLocks noGrp="1"/>
          </p:cNvSpPr>
          <p:nvPr>
            <p:ph idx="1"/>
          </p:nvPr>
        </p:nvSpPr>
        <p:spPr>
          <a:xfrm>
            <a:off x="1043608" y="1340768"/>
            <a:ext cx="7818072" cy="4608512"/>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dirty="0">
                <a:latin typeface="Times New Roman" pitchFamily="18" charset="0"/>
                <a:cs typeface="Times New Roman" pitchFamily="18" charset="0"/>
              </a:rPr>
              <a:t>Bilim,  kurumsal yapı ve gözlem yoluyla  üretilen veriler olmak üzere iki temel sisteme dayanır.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Matematik ve sembolik mantık gibi disiplinlerde gözleme dayalı veri yoktur. Buna karşın fizik,  psikoloji ve sosyoloji gibi bilimler hem kuramsal hem de gözleme dayalı verilere sahiptir.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Bilimde kurumsal yapılarla deneysel yapılar arasındaki ilişki,  ölçme yoluyla kurulur (</a:t>
            </a:r>
            <a:r>
              <a:rPr lang="tr-TR" dirty="0" err="1">
                <a:latin typeface="Times New Roman" pitchFamily="18" charset="0"/>
                <a:cs typeface="Times New Roman" pitchFamily="18" charset="0"/>
              </a:rPr>
              <a:t>Baykul</a:t>
            </a:r>
            <a:r>
              <a:rPr lang="tr-TR" dirty="0">
                <a:latin typeface="Times New Roman" pitchFamily="18" charset="0"/>
                <a:cs typeface="Times New Roman" pitchFamily="18" charset="0"/>
              </a:rPr>
              <a:t>, 2000).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115616" y="1556792"/>
            <a:ext cx="7818072" cy="4691608"/>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sz="2500" dirty="0">
                <a:latin typeface="Times New Roman" pitchFamily="18" charset="0"/>
                <a:cs typeface="Times New Roman" pitchFamily="18" charset="0"/>
              </a:rPr>
              <a:t> Ölçmenin literatürde pek çok tanımı vardır:</a:t>
            </a:r>
          </a:p>
          <a:p>
            <a:pPr algn="just"/>
            <a:r>
              <a:rPr lang="tr-TR" sz="2500" dirty="0">
                <a:latin typeface="Times New Roman" pitchFamily="18" charset="0"/>
                <a:cs typeface="Times New Roman" pitchFamily="18" charset="0"/>
              </a:rPr>
              <a:t>Turgut (1977) ölçmeyi, “bir niteliğin gözlenip gözlem sonucunun sayı veya başka sembollerle gösterilmesi” olarak tanımlanır.  </a:t>
            </a:r>
          </a:p>
          <a:p>
            <a:pPr algn="just"/>
            <a:r>
              <a:rPr lang="tr-TR" sz="2500" dirty="0" err="1">
                <a:latin typeface="Times New Roman" pitchFamily="18" charset="0"/>
                <a:cs typeface="Times New Roman" pitchFamily="18" charset="0"/>
              </a:rPr>
              <a:t>Baykul</a:t>
            </a:r>
            <a:r>
              <a:rPr lang="tr-TR" sz="2500" dirty="0">
                <a:latin typeface="Times New Roman" pitchFamily="18" charset="0"/>
                <a:cs typeface="Times New Roman" pitchFamily="18" charset="0"/>
              </a:rPr>
              <a:t> (2000)’a göre ölçme, “gerçek dünyanın elemanlarını sayı veya sembollerle ifade eden bir model”dir. </a:t>
            </a:r>
          </a:p>
          <a:p>
            <a:pPr algn="just"/>
            <a:r>
              <a:rPr lang="tr-TR" sz="2500" dirty="0" err="1">
                <a:latin typeface="Times New Roman" pitchFamily="18" charset="0"/>
                <a:cs typeface="Times New Roman" pitchFamily="18" charset="0"/>
              </a:rPr>
              <a:t>Baykul</a:t>
            </a:r>
            <a:r>
              <a:rPr lang="tr-TR" sz="2500" dirty="0">
                <a:latin typeface="Times New Roman" pitchFamily="18" charset="0"/>
                <a:cs typeface="Times New Roman" pitchFamily="18" charset="0"/>
              </a:rPr>
              <a:t>, ölçme işleminin üç temel bileşenine dikkat çeker:  a) Ölçülecek nitelikler, b) niteliklerin eşleştirileceği sayı veya semboller, kısacası semboller, c) birey ya da nesnenin ölçülen nitelikle ilgili miktarlarının, düzeylerinin belirlenmesinde temel alınacak ölçme kuralları.</a:t>
            </a:r>
          </a:p>
          <a:p>
            <a:pPr algn="just"/>
            <a:endParaRPr lang="tr-TR" sz="25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115616" y="1447800"/>
            <a:ext cx="7818072" cy="4213448"/>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sz="2500" b="1" dirty="0">
                <a:latin typeface="Times New Roman" pitchFamily="18" charset="0"/>
                <a:cs typeface="Times New Roman" pitchFamily="18" charset="0"/>
              </a:rPr>
              <a:t>Ölçme</a:t>
            </a:r>
            <a:r>
              <a:rPr lang="tr-TR" sz="2500" dirty="0">
                <a:latin typeface="Times New Roman" pitchFamily="18" charset="0"/>
                <a:cs typeface="Times New Roman" pitchFamily="18" charset="0"/>
              </a:rPr>
              <a:t> birey ya da nesnelerin niteliklerinin uygun araçlar kullanılarak gözlenip, gözlem sonuçlarının sembollerle ifade edilmesi olarak tanımlanabilir. </a:t>
            </a:r>
          </a:p>
          <a:p>
            <a:pPr algn="just"/>
            <a:r>
              <a:rPr lang="tr-TR" sz="2500" dirty="0">
                <a:latin typeface="Times New Roman" pitchFamily="18" charset="0"/>
                <a:cs typeface="Times New Roman" pitchFamily="18" charset="0"/>
              </a:rPr>
              <a:t>Birey ya da nesnelerin ölçülen özelliklerine ilişkin elde edilen ölçme sonuçlarının belli matematiksel nitelikleri vardır. </a:t>
            </a:r>
          </a:p>
          <a:p>
            <a:pPr algn="just"/>
            <a:r>
              <a:rPr lang="tr-TR" sz="2500" dirty="0">
                <a:latin typeface="Times New Roman" pitchFamily="18" charset="0"/>
                <a:cs typeface="Times New Roman" pitchFamily="18" charset="0"/>
              </a:rPr>
              <a:t>Ölçme kavramı gerek yapılış amacına ve bakış açısına, gerekse çeşitli bilim dallarına göre değişik anlamlar taşıyabilir.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980046536"/>
              </p:ext>
            </p:extLst>
          </p:nvPr>
        </p:nvGraphicFramePr>
        <p:xfrm>
          <a:off x="1187624" y="980728"/>
          <a:ext cx="7499350" cy="4763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1115616" y="1447800"/>
            <a:ext cx="7818072" cy="4213448"/>
          </a:xfrm>
        </p:spPr>
        <p:style>
          <a:lnRef idx="2">
            <a:schemeClr val="accent6"/>
          </a:lnRef>
          <a:fillRef idx="1">
            <a:schemeClr val="lt1"/>
          </a:fillRef>
          <a:effectRef idx="0">
            <a:schemeClr val="accent6"/>
          </a:effectRef>
          <a:fontRef idx="minor">
            <a:schemeClr val="dk1"/>
          </a:fontRef>
        </p:style>
        <p:txBody>
          <a:bodyPr>
            <a:normAutofit/>
          </a:bodyPr>
          <a:lstStyle/>
          <a:p>
            <a:pPr algn="just"/>
            <a:endParaRPr lang="tr-TR" sz="2500" dirty="0">
              <a:latin typeface="Times New Roman" pitchFamily="18" charset="0"/>
              <a:cs typeface="Times New Roman" pitchFamily="18" charset="0"/>
            </a:endParaRPr>
          </a:p>
          <a:p>
            <a:pPr algn="just"/>
            <a:r>
              <a:rPr lang="tr-TR" sz="2500" dirty="0">
                <a:latin typeface="Times New Roman" pitchFamily="18" charset="0"/>
                <a:cs typeface="Times New Roman" pitchFamily="18" charset="0"/>
              </a:rPr>
              <a:t>Ölçülecek özelliğin gözlemlenmesine göre ölçme;</a:t>
            </a:r>
          </a:p>
          <a:p>
            <a:pPr algn="just">
              <a:buFont typeface="Wingdings" pitchFamily="2" charset="2"/>
              <a:buChar char="v"/>
            </a:pPr>
            <a:endParaRPr lang="tr-TR" sz="2500" dirty="0">
              <a:latin typeface="Times New Roman" pitchFamily="18" charset="0"/>
              <a:cs typeface="Times New Roman" pitchFamily="18" charset="0"/>
            </a:endParaRPr>
          </a:p>
          <a:p>
            <a:pPr algn="just">
              <a:buFont typeface="Wingdings" pitchFamily="2" charset="2"/>
              <a:buChar char="v"/>
            </a:pPr>
            <a:r>
              <a:rPr lang="tr-TR" sz="2500" dirty="0">
                <a:latin typeface="Times New Roman" pitchFamily="18" charset="0"/>
                <a:cs typeface="Times New Roman" pitchFamily="18" charset="0"/>
              </a:rPr>
              <a:t>Doğrudan Ölçme ya da Temel Ölçme </a:t>
            </a:r>
          </a:p>
          <a:p>
            <a:pPr algn="just">
              <a:buFont typeface="Wingdings" pitchFamily="2" charset="2"/>
              <a:buChar char="v"/>
            </a:pPr>
            <a:r>
              <a:rPr lang="tr-TR" sz="2500" dirty="0">
                <a:latin typeface="Times New Roman" pitchFamily="18" charset="0"/>
                <a:cs typeface="Times New Roman" pitchFamily="18" charset="0"/>
              </a:rPr>
              <a:t>Dolaylı Ölçme ya da Göstergeyle Ölçme </a:t>
            </a:r>
          </a:p>
          <a:p>
            <a:pPr algn="just">
              <a:buFont typeface="Wingdings" pitchFamily="2" charset="2"/>
              <a:buChar char="v"/>
            </a:pPr>
            <a:r>
              <a:rPr lang="tr-TR" sz="2500" dirty="0">
                <a:latin typeface="Times New Roman" pitchFamily="18" charset="0"/>
                <a:cs typeface="Times New Roman" pitchFamily="18" charset="0"/>
              </a:rPr>
              <a:t>Türetilmiş Ölçme         </a:t>
            </a:r>
          </a:p>
          <a:p>
            <a:pPr algn="just">
              <a:buNone/>
            </a:pPr>
            <a:r>
              <a:rPr lang="tr-TR" sz="2500" dirty="0">
                <a:latin typeface="Times New Roman" pitchFamily="18" charset="0"/>
                <a:cs typeface="Times New Roman" pitchFamily="18" charset="0"/>
              </a:rPr>
              <a:t>  </a:t>
            </a:r>
          </a:p>
          <a:p>
            <a:pPr algn="just">
              <a:buNone/>
            </a:pPr>
            <a:r>
              <a:rPr lang="tr-TR" sz="2500" dirty="0">
                <a:latin typeface="Times New Roman" pitchFamily="18" charset="0"/>
                <a:cs typeface="Times New Roman" pitchFamily="18" charset="0"/>
              </a:rPr>
              <a:t> olmak üzere üçe ayrılmaktadır.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75656" y="404664"/>
            <a:ext cx="7498080" cy="1152128"/>
          </a:xfrm>
        </p:spPr>
        <p:txBody>
          <a:bodyPr>
            <a:noAutofit/>
          </a:bodyPr>
          <a:lstStyle/>
          <a:p>
            <a:pPr algn="ctr"/>
            <a:b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ÖLÇEK </a:t>
            </a:r>
            <a:b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VE </a:t>
            </a:r>
            <a:b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tr-TR" sz="4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ÖLÇEK TÜRLERİ</a:t>
            </a:r>
          </a:p>
        </p:txBody>
      </p:sp>
      <p:sp>
        <p:nvSpPr>
          <p:cNvPr id="3" name="2 İçerik Yer Tutucusu"/>
          <p:cNvSpPr>
            <a:spLocks noGrp="1"/>
          </p:cNvSpPr>
          <p:nvPr>
            <p:ph idx="1"/>
          </p:nvPr>
        </p:nvSpPr>
        <p:spPr>
          <a:xfrm>
            <a:off x="1187624" y="2996952"/>
            <a:ext cx="7746064" cy="2880320"/>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sz="2500" dirty="0">
                <a:latin typeface="Times New Roman" pitchFamily="18" charset="0"/>
                <a:cs typeface="Times New Roman" pitchFamily="18" charset="0"/>
              </a:rPr>
              <a:t>Eğitimde ölçme işlemi sonucunu sayı ve sembol ile ifade edebilmek için kullanılan ölçme araçlarına ölçek denir. Bilimsel araştırmalarda yapılan ölçmelerde oluşan karışıklıkları giderebilmek için birtakım ölçeksel sınıflandırmalara gidilmiştir.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6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SINIFLAMA</a:t>
            </a:r>
            <a:br>
              <a:rPr lang="tr-TR" sz="36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tr-TR" sz="36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(ADLANDIRMA) ÖLÇEKLERİ</a:t>
            </a:r>
          </a:p>
        </p:txBody>
      </p:sp>
      <p:sp>
        <p:nvSpPr>
          <p:cNvPr id="3" name="2 İçerik Yer Tutucusu"/>
          <p:cNvSpPr>
            <a:spLocks noGrp="1"/>
          </p:cNvSpPr>
          <p:nvPr>
            <p:ph idx="1"/>
          </p:nvPr>
        </p:nvSpPr>
        <p:spPr>
          <a:xfrm>
            <a:off x="1115616" y="2708920"/>
            <a:ext cx="7818072" cy="3539480"/>
          </a:xfrm>
        </p:spPr>
        <p:style>
          <a:lnRef idx="2">
            <a:schemeClr val="accent6"/>
          </a:lnRef>
          <a:fillRef idx="1">
            <a:schemeClr val="lt1"/>
          </a:fillRef>
          <a:effectRef idx="0">
            <a:schemeClr val="accent6"/>
          </a:effectRef>
          <a:fontRef idx="minor">
            <a:schemeClr val="dk1"/>
          </a:fontRef>
        </p:style>
        <p:txBody>
          <a:bodyPr>
            <a:noAutofit/>
          </a:bodyPr>
          <a:lstStyle/>
          <a:p>
            <a:pPr algn="just"/>
            <a:endParaRPr lang="tr-TR" sz="2500" dirty="0">
              <a:latin typeface="Times New Roman" pitchFamily="18" charset="0"/>
              <a:cs typeface="Times New Roman" pitchFamily="18" charset="0"/>
            </a:endParaRPr>
          </a:p>
          <a:p>
            <a:pPr algn="just"/>
            <a:endParaRPr lang="tr-TR" sz="2500" dirty="0">
              <a:latin typeface="Times New Roman" pitchFamily="18" charset="0"/>
              <a:cs typeface="Times New Roman" pitchFamily="18" charset="0"/>
            </a:endParaRPr>
          </a:p>
          <a:p>
            <a:pPr algn="just"/>
            <a:r>
              <a:rPr lang="tr-TR" sz="2500" dirty="0">
                <a:latin typeface="Times New Roman" pitchFamily="18" charset="0"/>
                <a:cs typeface="Times New Roman" pitchFamily="18" charset="0"/>
              </a:rPr>
              <a:t>Veri toplanırken elde edilebilecek en basit ölçekler </a:t>
            </a:r>
            <a:r>
              <a:rPr lang="tr-TR" sz="2500" b="1" dirty="0">
                <a:latin typeface="Times New Roman" pitchFamily="18" charset="0"/>
                <a:cs typeface="Times New Roman" pitchFamily="18" charset="0"/>
              </a:rPr>
              <a:t>sınıflama</a:t>
            </a:r>
            <a:r>
              <a:rPr lang="tr-TR" sz="2500" dirty="0">
                <a:latin typeface="Times New Roman" pitchFamily="18" charset="0"/>
                <a:cs typeface="Times New Roman" pitchFamily="18" charset="0"/>
              </a:rPr>
              <a:t> </a:t>
            </a:r>
            <a:r>
              <a:rPr lang="tr-TR" sz="2500" b="1" dirty="0">
                <a:latin typeface="Times New Roman" pitchFamily="18" charset="0"/>
                <a:cs typeface="Times New Roman" pitchFamily="18" charset="0"/>
              </a:rPr>
              <a:t>(adlandırma)</a:t>
            </a:r>
            <a:r>
              <a:rPr lang="tr-TR" sz="2500" dirty="0">
                <a:latin typeface="Times New Roman" pitchFamily="18" charset="0"/>
                <a:cs typeface="Times New Roman" pitchFamily="18" charset="0"/>
              </a:rPr>
              <a:t> ölçeklidir.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0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SIRALAMA ÖLÇEKLERİ</a:t>
            </a:r>
          </a:p>
        </p:txBody>
      </p:sp>
      <p:sp>
        <p:nvSpPr>
          <p:cNvPr id="3" name="2 İçerik Yer Tutucusu"/>
          <p:cNvSpPr>
            <a:spLocks noGrp="1"/>
          </p:cNvSpPr>
          <p:nvPr>
            <p:ph idx="1"/>
          </p:nvPr>
        </p:nvSpPr>
        <p:spPr>
          <a:xfrm>
            <a:off x="1115616" y="1447800"/>
            <a:ext cx="7818072" cy="5077544"/>
          </a:xfrm>
        </p:spPr>
        <p:style>
          <a:lnRef idx="2">
            <a:schemeClr val="accent6"/>
          </a:lnRef>
          <a:fillRef idx="1">
            <a:schemeClr val="lt1"/>
          </a:fillRef>
          <a:effectRef idx="0">
            <a:schemeClr val="accent6"/>
          </a:effectRef>
          <a:fontRef idx="minor">
            <a:schemeClr val="dk1"/>
          </a:fontRef>
        </p:style>
        <p:txBody>
          <a:bodyPr>
            <a:noAutofit/>
          </a:bodyPr>
          <a:lstStyle/>
          <a:p>
            <a:pPr algn="just"/>
            <a:endParaRPr lang="tr-TR" sz="2500" dirty="0">
              <a:latin typeface="Times New Roman" pitchFamily="18" charset="0"/>
              <a:cs typeface="Times New Roman" pitchFamily="18" charset="0"/>
            </a:endParaRPr>
          </a:p>
          <a:p>
            <a:pPr algn="just"/>
            <a:endParaRPr lang="tr-TR" sz="2500" dirty="0">
              <a:latin typeface="Times New Roman" pitchFamily="18" charset="0"/>
              <a:cs typeface="Times New Roman" pitchFamily="18" charset="0"/>
            </a:endParaRPr>
          </a:p>
          <a:p>
            <a:pPr algn="just"/>
            <a:endParaRPr lang="tr-TR" sz="2500" dirty="0">
              <a:latin typeface="Times New Roman" pitchFamily="18" charset="0"/>
              <a:cs typeface="Times New Roman" pitchFamily="18" charset="0"/>
            </a:endParaRPr>
          </a:p>
          <a:p>
            <a:pPr algn="just"/>
            <a:r>
              <a:rPr lang="tr-TR" sz="2500" dirty="0">
                <a:latin typeface="Times New Roman" pitchFamily="18" charset="0"/>
                <a:cs typeface="Times New Roman" pitchFamily="18" charset="0"/>
              </a:rPr>
              <a:t>Sıralama ölçekleri sınıflama (adlandırma) ölçeklerinin belirli biçimde ya da kritere göre sıralandırılması ile oluşur.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0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EŞİT ARALIKLI ÖLÇEKLER </a:t>
            </a:r>
          </a:p>
        </p:txBody>
      </p:sp>
      <p:sp>
        <p:nvSpPr>
          <p:cNvPr id="3" name="2 İçerik Yer Tutucusu"/>
          <p:cNvSpPr>
            <a:spLocks noGrp="1"/>
          </p:cNvSpPr>
          <p:nvPr>
            <p:ph idx="1"/>
          </p:nvPr>
        </p:nvSpPr>
        <p:spPr>
          <a:xfrm>
            <a:off x="1187624" y="1916832"/>
            <a:ext cx="7746064" cy="3312368"/>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sz="2500" dirty="0">
                <a:latin typeface="Times New Roman" pitchFamily="18" charset="0"/>
                <a:cs typeface="Times New Roman" pitchFamily="18" charset="0"/>
              </a:rPr>
              <a:t>Eğer ölçek gerçek bir sıfır noktası, yani bir başlangıç noktasına göre bireylerin her birini uzaklığına ait yorum olanağı vermiyor, fakat bireylerin ve cisimleri arasındaki farklılıkların miktarı ya da uzaklığı yönünde bir yorum olanağı kazandırıyor ise buna </a:t>
            </a:r>
            <a:r>
              <a:rPr lang="tr-TR" sz="2500" b="1" dirty="0">
                <a:latin typeface="Times New Roman" pitchFamily="18" charset="0"/>
                <a:cs typeface="Times New Roman" pitchFamily="18" charset="0"/>
              </a:rPr>
              <a:t>eşit aralıklı ölçekler</a:t>
            </a:r>
            <a:r>
              <a:rPr lang="tr-TR" sz="2500" dirty="0">
                <a:latin typeface="Times New Roman" pitchFamily="18" charset="0"/>
                <a:cs typeface="Times New Roman" pitchFamily="18" charset="0"/>
              </a:rPr>
              <a:t> adı verilir.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0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ORAN ÖLÇEKLERİ</a:t>
            </a:r>
          </a:p>
        </p:txBody>
      </p:sp>
      <p:sp>
        <p:nvSpPr>
          <p:cNvPr id="3" name="2 İçerik Yer Tutucusu"/>
          <p:cNvSpPr>
            <a:spLocks noGrp="1"/>
          </p:cNvSpPr>
          <p:nvPr>
            <p:ph idx="1"/>
          </p:nvPr>
        </p:nvSpPr>
        <p:spPr>
          <a:xfrm>
            <a:off x="1187624" y="1447800"/>
            <a:ext cx="7746064" cy="4213448"/>
          </a:xfrm>
        </p:spPr>
        <p:style>
          <a:lnRef idx="2">
            <a:schemeClr val="accent6"/>
          </a:lnRef>
          <a:fillRef idx="1">
            <a:schemeClr val="lt1"/>
          </a:fillRef>
          <a:effectRef idx="0">
            <a:schemeClr val="accent6"/>
          </a:effectRef>
          <a:fontRef idx="minor">
            <a:schemeClr val="dk1"/>
          </a:fontRef>
        </p:style>
        <p:txBody>
          <a:bodyPr>
            <a:normAutofit/>
          </a:bodyPr>
          <a:lstStyle/>
          <a:p>
            <a:pPr algn="just"/>
            <a:r>
              <a:rPr lang="tr-TR" sz="2500" dirty="0">
                <a:latin typeface="Times New Roman" pitchFamily="18" charset="0"/>
                <a:cs typeface="Times New Roman" pitchFamily="18" charset="0"/>
              </a:rPr>
              <a:t>Eşit aralıklı ölçeklerdeki mutlak sıfır noktası yerine gerçek sıfır noktası alınır ve başlangıç noktası sabit bir nokta olarak seçilirse, ortaya çıkan yeni ölçeğe </a:t>
            </a:r>
            <a:r>
              <a:rPr lang="tr-TR" sz="2500" b="1" dirty="0">
                <a:latin typeface="Times New Roman" pitchFamily="18" charset="0"/>
                <a:cs typeface="Times New Roman" pitchFamily="18" charset="0"/>
              </a:rPr>
              <a:t>oran ölçekleri</a:t>
            </a:r>
            <a:r>
              <a:rPr lang="tr-TR" sz="2500" dirty="0">
                <a:latin typeface="Times New Roman" pitchFamily="18" charset="0"/>
                <a:cs typeface="Times New Roman" pitchFamily="18" charset="0"/>
              </a:rPr>
              <a:t> denir. </a:t>
            </a: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TotalTime>
  <Words>433</Words>
  <Application>Microsoft Office PowerPoint</Application>
  <PresentationFormat>Ekran Gösterisi (4:3)</PresentationFormat>
  <Paragraphs>54</Paragraphs>
  <Slides>12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vt:i4>
      </vt:variant>
    </vt:vector>
  </HeadingPairs>
  <TitlesOfParts>
    <vt:vector size="18" baseType="lpstr">
      <vt:lpstr>Arial</vt:lpstr>
      <vt:lpstr>Calibri</vt:lpstr>
      <vt:lpstr>Calibri Light</vt:lpstr>
      <vt:lpstr>Times New Roman</vt:lpstr>
      <vt:lpstr>Wingdings</vt:lpstr>
      <vt:lpstr>Office Teması</vt:lpstr>
      <vt:lpstr>PowerPoint Sunusu</vt:lpstr>
      <vt:lpstr>PowerPoint Sunusu</vt:lpstr>
      <vt:lpstr>ÖLÇME NEDİR?</vt:lpstr>
      <vt:lpstr>PowerPoint Sunusu</vt:lpstr>
      <vt:lpstr>PowerPoint Sunusu</vt:lpstr>
      <vt:lpstr>PowerPoint Sunusu</vt:lpstr>
      <vt:lpstr>PowerPoint Sunusu</vt:lpstr>
      <vt:lpstr> ÖLÇEK  VE  ÖLÇEK TÜRLERİ</vt:lpstr>
      <vt:lpstr>SINIFLAMA  (ADLANDIRMA) ÖLÇEKLERİ</vt:lpstr>
      <vt:lpstr>SIRALAMA ÖLÇEKLERİ</vt:lpstr>
      <vt:lpstr>EŞİT ARALIKLI ÖLÇEKLER </vt:lpstr>
      <vt:lpstr>ORAN ÖLÇEKLERİ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İSTATİSTİK NEDİR?</dc:title>
  <dc:creator>Semanur</dc:creator>
  <cp:lastModifiedBy>CASPER</cp:lastModifiedBy>
  <cp:revision>62</cp:revision>
  <dcterms:created xsi:type="dcterms:W3CDTF">2018-10-07T17:20:59Z</dcterms:created>
  <dcterms:modified xsi:type="dcterms:W3CDTF">2020-11-24T11:15:01Z</dcterms:modified>
</cp:coreProperties>
</file>